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22" clrIdx="0">
    <p:extLst/>
  </p:cmAuthor>
  <p:cmAuthor id="2" name="Kaitlin Greer" initials="KG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64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22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74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3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4,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2749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city school districts in Manhattan, District 4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8" y="1615814"/>
            <a:ext cx="6972302" cy="43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76289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Pre-K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5941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4.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114554"/>
            <a:ext cx="7226300" cy="43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4.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50" y="1606530"/>
            <a:ext cx="7143750" cy="42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927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4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7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38" y="1301221"/>
            <a:ext cx="7661762" cy="429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19%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transfers at 27%.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261" y="1040621"/>
            <a:ext cx="65659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4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11805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Half of students living in shelters were chronically absent in District 4.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50" y="1270000"/>
            <a:ext cx="6464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5"/>
            <a:ext cx="11844594" cy="12153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4 </a:t>
            </a:r>
            <a:r>
              <a:rPr lang="en-US" sz="2200" b="1" dirty="0" smtClean="0"/>
              <a:t>ranks in the middle </a:t>
            </a:r>
            <a:r>
              <a:rPr lang="en-US" sz="2200" dirty="0" smtClean="0"/>
              <a:t>for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</a:t>
            </a:r>
            <a:r>
              <a:rPr lang="en-US" sz="2200" smtClean="0"/>
              <a:t>students have </a:t>
            </a:r>
            <a:r>
              <a:rPr lang="en-US" sz="2200" dirty="0" smtClean="0"/>
              <a:t>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4, </a:t>
            </a:r>
            <a:r>
              <a:rPr lang="en-US" sz="2200" b="1" dirty="0" smtClean="0"/>
              <a:t>students living in shelters had the highest rate of suspensions at 4.5%</a:t>
            </a:r>
            <a:r>
              <a:rPr lang="en-US" sz="2200" dirty="0" smtClean="0"/>
              <a:t>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0" y="812800"/>
            <a:ext cx="688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470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1301" y="1549400"/>
            <a:ext cx="3682999" cy="17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Compared to low-income housed students, homeless students were referred late for special education services at higher rates.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93" y="1260696"/>
            <a:ext cx="7200909" cy="46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5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192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4, </a:t>
            </a:r>
            <a:r>
              <a:rPr lang="en-US" sz="2200" b="1" dirty="0" smtClean="0">
                <a:latin typeface="Helvetica"/>
                <a:cs typeface="Helvetica"/>
              </a:rPr>
              <a:t>less than 20% of homeless and formerly homeless students performed at or above grade level on the state math assessment</a:t>
            </a:r>
            <a:r>
              <a:rPr lang="en-US" sz="2200" dirty="0" smtClean="0">
                <a:latin typeface="Helvetica"/>
                <a:cs typeface="Helvetica"/>
              </a:rPr>
              <a:t>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81" y="1619267"/>
            <a:ext cx="7451919" cy="49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of homeless and formerly homeless students met the ELA proficiency benchmark.</a:t>
            </a: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50" y="1638956"/>
            <a:ext cx="7159350" cy="48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4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4, homeless students not living in shelters were most at risk of dropping out.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53" y="1033782"/>
            <a:ext cx="7087747" cy="47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19224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4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4 </a:t>
            </a:r>
            <a:r>
              <a:rPr lang="en-US" sz="2200" b="1" dirty="0" smtClean="0"/>
              <a:t>exceeded the citywide average at 82%</a:t>
            </a:r>
            <a:r>
              <a:rPr lang="en-US" sz="2200" dirty="0" smtClean="0"/>
              <a:t>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43" y="1607584"/>
            <a:ext cx="7107257" cy="47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30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16" y="107823"/>
            <a:ext cx="4653384" cy="6496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991" y="311149"/>
            <a:ext cx="4513409" cy="64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40" y="822704"/>
            <a:ext cx="6705860" cy="49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06344" cy="5481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77067" cy="5773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Citywide, pre-K enrollment improved by 17% for children who have been homeless. However, the majority of school districts </a:t>
            </a:r>
            <a:r>
              <a:rPr lang="en-US" sz="2000" b="1" dirty="0"/>
              <a:t>enrolled fewer homeless pre-K students than would be expected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59" y="874744"/>
            <a:ext cx="5246948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0132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smtClean="0"/>
              <a:t>2,200</a:t>
            </a:r>
            <a:r>
              <a:rPr lang="en-US" sz="2200" smtClean="0"/>
              <a:t> 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4.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81" y="868689"/>
            <a:ext cx="6518319" cy="55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8729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4?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786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1,244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170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1112987"/>
            <a:ext cx="5943600" cy="23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43245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4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15%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421026"/>
            <a:ext cx="5943600" cy="29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9141</TotalTime>
  <Words>1439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4,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4?</vt:lpstr>
      <vt:lpstr>Homelessness and Poverty Among Students in District 4</vt:lpstr>
      <vt:lpstr>Percentage of Homeless Students in Manhattan Districts </vt:lpstr>
      <vt:lpstr>Pre-K Students Are Most At Risk</vt:lpstr>
      <vt:lpstr>Student Homelessness by Race and Ethnicity in District 4</vt:lpstr>
      <vt:lpstr>English Language Learners in District 4 </vt:lpstr>
      <vt:lpstr>Impacts of Student Homelessness </vt:lpstr>
      <vt:lpstr>Mid-Year School Transfers in District 4</vt:lpstr>
      <vt:lpstr>Chronic Absenteeism Among Homeless Students in District 4</vt:lpstr>
      <vt:lpstr>Chronic Absenteeism Among Homeless Students in District 4</vt:lpstr>
      <vt:lpstr>Suspensions of Homeless Students in District 4</vt:lpstr>
      <vt:lpstr>Additional Needs of Homeless Students in District 4</vt:lpstr>
      <vt:lpstr>Additional Needs of Students Experiencing Homelessness</vt:lpstr>
      <vt:lpstr>3rd–8th Grade State Math Test Proficiency Rates in District 4</vt:lpstr>
      <vt:lpstr>3rd–8th Grade State English Language Arts Test Proficiency Rates in District 4</vt:lpstr>
      <vt:lpstr>Providing Support and Identifying Opportunities </vt:lpstr>
      <vt:lpstr>Dropout Rates for Homeless Students in District 4 </vt:lpstr>
      <vt:lpstr>Graduation Rates for Homeless Students in District 4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555</cp:revision>
  <cp:lastPrinted>2017-09-18T19:32:46Z</cp:lastPrinted>
  <dcterms:created xsi:type="dcterms:W3CDTF">2016-02-09T16:48:50Z</dcterms:created>
  <dcterms:modified xsi:type="dcterms:W3CDTF">2017-11-13T14:41:30Z</dcterms:modified>
</cp:coreProperties>
</file>