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1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792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32,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 of Homeless Students in Districts in the Brooklyn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32 had the</a:t>
            </a:r>
            <a:r>
              <a:rPr lang="en-US" sz="2200" b="1" dirty="0" smtClean="0"/>
              <a:t> 4</a:t>
            </a:r>
            <a:r>
              <a:rPr lang="en-US" sz="2200" b="1" baseline="30000" dirty="0" smtClean="0"/>
              <a:t>th</a:t>
            </a:r>
            <a:r>
              <a:rPr lang="en-US" sz="2200" b="1" dirty="0" smtClean="0"/>
              <a:t> highest percent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62" y="1447800"/>
            <a:ext cx="7460836" cy="4374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Pre-K and 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 </a:t>
            </a:r>
            <a:r>
              <a:rPr lang="en-US" sz="2200" dirty="0" smtClean="0"/>
              <a:t>of homeless students in District 14.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78" y="1062265"/>
            <a:ext cx="7824221" cy="4894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Other students were most at risk of experiencing homelessness in District 14.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32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116752"/>
            <a:ext cx="7233320" cy="4806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32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a quarter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40" y="1180027"/>
            <a:ext cx="7769858" cy="4535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32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Almost 20%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26%.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86" y="1379599"/>
            <a:ext cx="6162028" cy="2117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1100" y="3410468"/>
            <a:ext cx="138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32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32.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3" y="3432385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99" y="1448053"/>
            <a:ext cx="6303569" cy="1955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32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14 </a:t>
            </a:r>
            <a:r>
              <a:rPr lang="en-US" sz="2200" b="1" dirty="0" smtClean="0"/>
              <a:t>ranks middle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32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32, </a:t>
            </a:r>
            <a:r>
              <a:rPr lang="en-US" sz="2200" b="1" dirty="0" smtClean="0"/>
              <a:t>students living in shelters had the highest suspension rate at 5.8%.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1736955"/>
            <a:ext cx="6578600" cy="2128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32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32, homeless students were almost 20% more likely to received IEP services later than low-income housed 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44" y="1181100"/>
            <a:ext cx="7390425" cy="4495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278507" cy="546733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32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32, </a:t>
            </a:r>
            <a:r>
              <a:rPr lang="en-US" sz="2200" b="1" dirty="0" smtClean="0">
                <a:latin typeface="Helvetica"/>
                <a:cs typeface="Helvetica"/>
              </a:rPr>
              <a:t>one in eight of all homeless and one in four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086102"/>
            <a:ext cx="7866767" cy="4743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32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Only one in </a:t>
            </a:r>
            <a:r>
              <a:rPr lang="en-US" sz="2400" b="1" smtClean="0">
                <a:latin typeface="Helvetica"/>
                <a:cs typeface="Helvetica"/>
              </a:rPr>
              <a:t>five of all homeless </a:t>
            </a:r>
            <a:r>
              <a:rPr lang="en-US" sz="2400" b="1" dirty="0" smtClean="0">
                <a:latin typeface="Helvetica"/>
                <a:cs typeface="Helvetica"/>
              </a:rPr>
              <a:t>and one in four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22" y="1629396"/>
            <a:ext cx="7332754" cy="4485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32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32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6" y="1116238"/>
            <a:ext cx="7158673" cy="4725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32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32 was 53%.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90" y="1054086"/>
            <a:ext cx="7220109" cy="5054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Ensure school staff are knowledgeable about the various community resources and can effectively direct families to appropriate services (i.e., community health centers, housing assistance, after-school enrichment programs, etc.).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0" y="0"/>
            <a:ext cx="4305029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79" y="0"/>
            <a:ext cx="4215949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5" y="640015"/>
            <a:ext cx="7272345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57144" cy="55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329468" cy="6050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69847"/>
            <a:ext cx="5149430" cy="5669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1,700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32.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6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32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41" y="1109778"/>
            <a:ext cx="5408520" cy="5109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14?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587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1,076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</a:t>
            </a:r>
            <a:r>
              <a:rPr lang="en-US" sz="2200" smtClean="0"/>
              <a:t>Another 101 </a:t>
            </a:r>
            <a:r>
              <a:rPr lang="en-US" sz="2200" dirty="0" smtClean="0"/>
              <a:t>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67" y="1658031"/>
            <a:ext cx="6745933" cy="2527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32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13%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4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93" y="1695657"/>
            <a:ext cx="6678931" cy="2914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9298</TotalTime>
  <Words>1460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32,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14?</vt:lpstr>
      <vt:lpstr>Homelessness and Poverty Among Students in District 32</vt:lpstr>
      <vt:lpstr>Percent of Homeless Students in Districts in the Brooklyn </vt:lpstr>
      <vt:lpstr>Young Students Are Most At Risk</vt:lpstr>
      <vt:lpstr>Student Homelessness by Race and Ethnicity in District 32</vt:lpstr>
      <vt:lpstr>English Language Learners in District 32 </vt:lpstr>
      <vt:lpstr>Impacts of Student Homelessness </vt:lpstr>
      <vt:lpstr>Mid-Year School Transfers in District 32</vt:lpstr>
      <vt:lpstr>Chronic Absenteeism Among Homeless Students in District 32</vt:lpstr>
      <vt:lpstr>Chronic Absenteeism Among Homeless Students in District 32</vt:lpstr>
      <vt:lpstr>Suspensions of Homeless Students in District 32</vt:lpstr>
      <vt:lpstr>Additional Needs of Homeless Students in District 32</vt:lpstr>
      <vt:lpstr>Additional Needs of Students Experiencing Homelessness</vt:lpstr>
      <vt:lpstr>3rd–8th Grade State Math Test Proficiency Rates in District 32</vt:lpstr>
      <vt:lpstr>3rd–8th Grade State English Language Arts Test Proficiency Rates in District 32</vt:lpstr>
      <vt:lpstr>Providing Support and Identifying Opportunities </vt:lpstr>
      <vt:lpstr>Dropout Rates for Homeless Students in District 32 </vt:lpstr>
      <vt:lpstr>Graduation Rates for Homeless Students in District 32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582</cp:revision>
  <cp:lastPrinted>2017-09-18T19:32:46Z</cp:lastPrinted>
  <dcterms:created xsi:type="dcterms:W3CDTF">2016-02-09T16:48:50Z</dcterms:created>
  <dcterms:modified xsi:type="dcterms:W3CDTF">2017-11-08T18:44:22Z</dcterms:modified>
</cp:coreProperties>
</file>