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7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728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29,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249078"/>
            <a:ext cx="11441200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Percentage of Homeless Students in Districts </a:t>
            </a:r>
            <a:r>
              <a:rPr lang="en-US" b="1" smtClean="0">
                <a:cs typeface="Founders Grotesk Medium"/>
              </a:rPr>
              <a:t>in Queens</a:t>
            </a:r>
            <a:r>
              <a:rPr lang="en-US" b="1" dirty="0" smtClean="0">
                <a:cs typeface="Founders Grotesk Medium"/>
              </a:rPr>
              <a:t/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seven school districts in Queens, District 29 had the</a:t>
            </a:r>
            <a:r>
              <a:rPr lang="en-US" sz="2200" b="1" dirty="0" smtClean="0"/>
              <a:t> highest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95" y="1240147"/>
            <a:ext cx="7528204" cy="4436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 </a:t>
            </a:r>
            <a:r>
              <a:rPr lang="en-US" sz="2200" dirty="0" smtClean="0"/>
              <a:t>of homeless students in District 29.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65" y="1104845"/>
            <a:ext cx="7622234" cy="4676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Hispanic students were most at risk of experiencing homelessness in District 29.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29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70" y="1241377"/>
            <a:ext cx="7623729" cy="4575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29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15%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1180025"/>
            <a:ext cx="7702642" cy="48653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29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Nearly a quarter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38%.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89387"/>
            <a:ext cx="6362700" cy="2098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20300" y="3410468"/>
            <a:ext cx="1431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29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Almost half of students living in shelters were chronically absent in District 29.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3339575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68" y="1227171"/>
            <a:ext cx="6157232" cy="21124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29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29 </a:t>
            </a:r>
            <a:r>
              <a:rPr lang="en-US" sz="2200" b="1" dirty="0" smtClean="0"/>
              <a:t>ranks low-moderate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29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29, </a:t>
            </a:r>
            <a:r>
              <a:rPr lang="en-US" sz="2200" b="1" dirty="0" smtClean="0"/>
              <a:t>students living in shelters had the highest suspension rate at 4.3%.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4867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590496"/>
            <a:ext cx="6578600" cy="22131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29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29, homeless students were identified late for IEP services at a rate nearly 25 percentage points higher than the rate for low-income housed students.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40" y="1333500"/>
            <a:ext cx="6854087" cy="462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316607" cy="5506802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29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29, </a:t>
            </a:r>
            <a:r>
              <a:rPr lang="en-US" sz="2200" b="1" dirty="0" smtClean="0">
                <a:latin typeface="Helvetica"/>
                <a:cs typeface="Helvetica"/>
              </a:rPr>
              <a:t>less than a quarter of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56" y="997378"/>
            <a:ext cx="7694368" cy="5162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29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30% of all 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1516535"/>
            <a:ext cx="7478540" cy="4604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of </a:t>
            </a:r>
            <a:r>
              <a:rPr lang="en-US" sz="2200" dirty="0" smtClean="0"/>
              <a:t>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29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among homeless students was over double the citywide dropout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1196880"/>
            <a:ext cx="7658100" cy="4873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29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29 was 56%.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46" y="1215124"/>
            <a:ext cx="7323554" cy="4817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04" y="0"/>
            <a:ext cx="4261081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85" y="0"/>
            <a:ext cx="4185336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65" y="640015"/>
            <a:ext cx="7299186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99858"/>
            <a:ext cx="3757144" cy="5556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10668" cy="5834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18" y="994270"/>
            <a:ext cx="5036412" cy="5544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2,400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29.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9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29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63" y="1082599"/>
            <a:ext cx="5434275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29?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729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1,573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139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52" y="1759330"/>
            <a:ext cx="6204048" cy="2330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29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8</a:t>
            </a:r>
            <a:r>
              <a:rPr lang="en-US" sz="2200" dirty="0" smtClean="0"/>
              <a:t>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3</a:t>
            </a:r>
            <a:r>
              <a:rPr lang="en-US" sz="2200" b="1" dirty="0" smtClean="0"/>
              <a:t>% had been </a:t>
            </a:r>
            <a:r>
              <a:rPr lang="en-US" sz="2200" b="1" smtClean="0"/>
              <a:t>homeless in at least </a:t>
            </a:r>
            <a:r>
              <a:rPr lang="en-US" sz="2200" b="1" dirty="0" smtClean="0"/>
              <a:t>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162" y="1678812"/>
            <a:ext cx="6429038" cy="2836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9245</TotalTime>
  <Words>1450</Words>
  <Application>Microsoft Macintosh PowerPoint</Application>
  <PresentationFormat>Widescreen</PresentationFormat>
  <Paragraphs>145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29,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29?</vt:lpstr>
      <vt:lpstr>Homelessness and Poverty Among Students in District 29</vt:lpstr>
      <vt:lpstr>Percentage of Homeless Students in Districts in Queens </vt:lpstr>
      <vt:lpstr>Young Students Are Most At Risk</vt:lpstr>
      <vt:lpstr>Student Homelessness by Race and Ethnicity in District 29</vt:lpstr>
      <vt:lpstr>English Language Learners in District 29 </vt:lpstr>
      <vt:lpstr>Impacts of Student Homelessness </vt:lpstr>
      <vt:lpstr>Mid-Year School Transfers in District 29</vt:lpstr>
      <vt:lpstr>Chronic Absenteeism Among Homeless Students in District 29</vt:lpstr>
      <vt:lpstr>Chronic Absenteeism Among Homeless Students in District 29</vt:lpstr>
      <vt:lpstr>Suspensions of Homeless Students in District 29</vt:lpstr>
      <vt:lpstr>Additional Needs of Homeless Students in District 29</vt:lpstr>
      <vt:lpstr>Additional Needs of Students Experiencing Homelessness</vt:lpstr>
      <vt:lpstr>3rd–8th Grade State Math Test Proficiency Rates in District 29</vt:lpstr>
      <vt:lpstr>3rd–8th Grade State English Language Arts Test Proficiency Rates in District 29</vt:lpstr>
      <vt:lpstr>Providing Support and Identifying Opportunities </vt:lpstr>
      <vt:lpstr>Dropout Rates for Homeless Students in District 29 </vt:lpstr>
      <vt:lpstr>Graduation Rates for Homeless Students in District 29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579</cp:revision>
  <cp:lastPrinted>2017-09-18T19:32:46Z</cp:lastPrinted>
  <dcterms:created xsi:type="dcterms:W3CDTF">2016-02-09T16:48:50Z</dcterms:created>
  <dcterms:modified xsi:type="dcterms:W3CDTF">2017-11-13T15:37:12Z</dcterms:modified>
</cp:coreProperties>
</file>