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960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rgbClr val="002060"/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rgbClr val="002060"/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rgbClr val="002060"/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rgbClr val="002060"/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rgbClr val="002060"/>
                </a:solidFill>
                <a:cs typeface="Founders Grotesk Medium"/>
              </a:rPr>
            </a:br>
            <a:r>
              <a:rPr lang="en-US" sz="3000" b="1" dirty="0" smtClean="0">
                <a:solidFill>
                  <a:srgbClr val="002060"/>
                </a:solidFill>
                <a:cs typeface="Founders Grotesk Medium"/>
              </a:rPr>
              <a:t>District 27, SY 2015–16</a:t>
            </a:r>
            <a:endParaRPr lang="en-US" sz="3000" b="1" cap="none" dirty="0">
              <a:solidFill>
                <a:srgbClr val="002060"/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684001" cy="1325722"/>
          </a:xfrm>
        </p:spPr>
        <p:txBody>
          <a:bodyPr>
            <a:noAutofit/>
          </a:bodyPr>
          <a:lstStyle/>
          <a:p>
            <a:r>
              <a:rPr lang="en-US" b="1" smtClean="0">
                <a:cs typeface="Founders Grotesk Medium"/>
              </a:rPr>
              <a:t>Percentage </a:t>
            </a:r>
            <a:r>
              <a:rPr lang="en-US" b="1" dirty="0" smtClean="0">
                <a:cs typeface="Founders Grotesk Medium"/>
              </a:rPr>
              <a:t>of Homeless Students in Districts </a:t>
            </a:r>
            <a:r>
              <a:rPr lang="en-US" b="1" smtClean="0">
                <a:cs typeface="Founders Grotesk Medium"/>
              </a:rPr>
              <a:t>in Queens</a:t>
            </a:r>
            <a:r>
              <a:rPr lang="en-US" b="1" dirty="0" smtClean="0">
                <a:cs typeface="Founders Grotesk Medium"/>
              </a:rPr>
              <a:t/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seven school districts in Queens, District 27 had the </a:t>
            </a:r>
            <a:r>
              <a:rPr lang="en-US" sz="2200" b="1" dirty="0" smtClean="0"/>
              <a:t>3</a:t>
            </a:r>
            <a:r>
              <a:rPr lang="en-US" sz="2200" b="1" baseline="30000" dirty="0" smtClean="0"/>
              <a:t>rd</a:t>
            </a:r>
            <a:r>
              <a:rPr lang="en-US" sz="2200" b="1" dirty="0" smtClean="0"/>
              <a:t> lowest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27" y="1318988"/>
            <a:ext cx="7545272" cy="4446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 </a:t>
            </a:r>
            <a:r>
              <a:rPr lang="en-US" sz="2200" dirty="0" smtClean="0"/>
              <a:t>of homeless students in District 27.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03" y="1048514"/>
            <a:ext cx="7999896" cy="4971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were most at risk of experiencing homelessness in District 27.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27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276" y="1134896"/>
            <a:ext cx="7439324" cy="49484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27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Nearly 20%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67" y="1206834"/>
            <a:ext cx="7655732" cy="4590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27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Nearly 30%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46%.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66476"/>
            <a:ext cx="6362700" cy="2143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0" y="3410468"/>
            <a:ext cx="1545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27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27.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61081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444669"/>
            <a:ext cx="5791200" cy="1873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27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27 </a:t>
            </a:r>
            <a:r>
              <a:rPr lang="en-US" sz="2200" b="1" smtClean="0"/>
              <a:t>ranks in the middle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27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27, </a:t>
            </a:r>
            <a:r>
              <a:rPr lang="en-US" sz="2200" b="1" dirty="0" smtClean="0"/>
              <a:t>students living in shelters had the highest suspension rate at 5.3%.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77212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98" y="1516951"/>
            <a:ext cx="6372704" cy="23602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27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27, homeless students were more likely than housed, free lunch students to be identified for IEP services late.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1" y="1221460"/>
            <a:ext cx="7074924" cy="47007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4" y="990600"/>
            <a:ext cx="5174296" cy="535940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27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27, </a:t>
            </a:r>
            <a:r>
              <a:rPr lang="en-US" sz="2200" b="1" dirty="0" smtClean="0">
                <a:latin typeface="Helvetica"/>
                <a:cs typeface="Helvetica"/>
              </a:rPr>
              <a:t>less than a quarter </a:t>
            </a:r>
            <a:r>
              <a:rPr lang="en-US" sz="2200" b="1" smtClean="0">
                <a:latin typeface="Helvetica"/>
                <a:cs typeface="Helvetica"/>
              </a:rPr>
              <a:t>of homeless </a:t>
            </a:r>
            <a:r>
              <a:rPr lang="en-US" sz="2200" b="1" dirty="0" smtClean="0">
                <a:latin typeface="Helvetica"/>
                <a:cs typeface="Helvetica"/>
              </a:rPr>
              <a:t>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29" y="1132322"/>
            <a:ext cx="7901371" cy="4900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27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35% of homeless </a:t>
            </a:r>
            <a:r>
              <a:rPr lang="en-US" sz="2400" b="1" smtClean="0">
                <a:latin typeface="Helvetica"/>
                <a:cs typeface="Helvetica"/>
              </a:rPr>
              <a:t>and formerly </a:t>
            </a:r>
            <a:r>
              <a:rPr lang="en-US" sz="2400" b="1" dirty="0" smtClean="0">
                <a:latin typeface="Helvetica"/>
                <a:cs typeface="Helvetica"/>
              </a:rPr>
              <a:t>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1516535"/>
            <a:ext cx="7554870" cy="4376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</a:t>
            </a:r>
            <a:r>
              <a:rPr lang="en-US" sz="2200" smtClean="0"/>
              <a:t>similar to those of </a:t>
            </a:r>
            <a:r>
              <a:rPr lang="en-US" sz="2200" dirty="0" smtClean="0"/>
              <a:t>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27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27 among homeless students was almost two and a half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1" y="1064652"/>
            <a:ext cx="7340600" cy="4957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27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24 was 57%.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03" y="1110552"/>
            <a:ext cx="7151697" cy="4960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7" y="0"/>
            <a:ext cx="4293156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26" y="0"/>
            <a:ext cx="4206855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007" y="640015"/>
            <a:ext cx="7338901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769844" cy="5575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329468" cy="6050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18" y="994270"/>
            <a:ext cx="5036412" cy="5544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2,700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27.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10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02060"/>
                </a:solidFill>
                <a:cs typeface="Founders Grotesk Medium"/>
              </a:rPr>
              <a:t>in District 27</a:t>
            </a:r>
            <a:endParaRPr lang="en-US" b="1" dirty="0">
              <a:solidFill>
                <a:srgbClr val="002060"/>
              </a:solidFill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749" y="1082599"/>
            <a:ext cx="5094903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27?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968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1,639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156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875" y="1730440"/>
            <a:ext cx="6314626" cy="23462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27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6%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5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79" y="1697716"/>
            <a:ext cx="6475821" cy="2817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9463</TotalTime>
  <Words>1451</Words>
  <Application>Microsoft Macintosh PowerPoint</Application>
  <PresentationFormat>Widescreen</PresentationFormat>
  <Paragraphs>145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27,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27?</vt:lpstr>
      <vt:lpstr>Homelessness and Poverty Among Students in District 27</vt:lpstr>
      <vt:lpstr>Percentage of Homeless Students in Districts in Queens </vt:lpstr>
      <vt:lpstr>Young Students Are Most At Risk</vt:lpstr>
      <vt:lpstr>Student Homelessness by Race and Ethnicity in District 27</vt:lpstr>
      <vt:lpstr>English Language Learners in District 27 </vt:lpstr>
      <vt:lpstr>Impacts of Student Homelessness </vt:lpstr>
      <vt:lpstr>Mid-Year School Transfers in District 27</vt:lpstr>
      <vt:lpstr>Chronic Absenteeism Among Homeless Students in District 27</vt:lpstr>
      <vt:lpstr>Chronic Absenteeism Among Homeless Students in District 27</vt:lpstr>
      <vt:lpstr>Suspensions of Homeless Students in District 27</vt:lpstr>
      <vt:lpstr>Additional Needs of Homeless Students in District 27</vt:lpstr>
      <vt:lpstr>Additional Needs of Students Experiencing Homelessness</vt:lpstr>
      <vt:lpstr>3rd–8th Grade State Math Test Proficiency Rates in District 27</vt:lpstr>
      <vt:lpstr>3rd–8th Grade State English Language Arts Test Proficiency Rates in District 27</vt:lpstr>
      <vt:lpstr>Providing Support and Identifying Opportunities </vt:lpstr>
      <vt:lpstr>Dropout Rates for Homeless Students in District 27 </vt:lpstr>
      <vt:lpstr>Graduation Rates for Homeless Students in District 27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583</cp:revision>
  <cp:lastPrinted>2017-10-27T14:16:26Z</cp:lastPrinted>
  <dcterms:created xsi:type="dcterms:W3CDTF">2016-02-09T16:48:50Z</dcterms:created>
  <dcterms:modified xsi:type="dcterms:W3CDTF">2017-11-13T15:34:25Z</dcterms:modified>
</cp:coreProperties>
</file>