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4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95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23,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2395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</a:t>
            </a:r>
            <a:r>
              <a:rPr lang="en-US" b="1" smtClean="0">
                <a:cs typeface="Founders Grotesk Medium"/>
              </a:rPr>
              <a:t>in Brooklyn</a:t>
            </a:r>
            <a:r>
              <a:rPr lang="en-US" b="1" dirty="0" smtClean="0">
                <a:cs typeface="Founders Grotesk Medium"/>
              </a:rPr>
              <a:t/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23 had the </a:t>
            </a:r>
            <a:r>
              <a:rPr lang="en-US" sz="2200" b="1" dirty="0" smtClean="0"/>
              <a:t>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1384300"/>
            <a:ext cx="7460840" cy="4374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23.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1118544"/>
            <a:ext cx="7696199" cy="4662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Other students were most at risk of experiencing homelessness in District 23.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23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5" y="1270000"/>
            <a:ext cx="7593075" cy="452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23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Only 7% 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8" y="1180027"/>
            <a:ext cx="6864603" cy="4636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Almost a third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34%.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450067"/>
            <a:ext cx="6362700" cy="1976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1040" y="3527967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7260" y="3527967"/>
            <a:ext cx="137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23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23.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50" y="343055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550701"/>
            <a:ext cx="6393401" cy="172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23 </a:t>
            </a:r>
            <a:r>
              <a:rPr lang="en-US" sz="2200" b="1" dirty="0" smtClean="0"/>
              <a:t>ranks high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24, </a:t>
            </a:r>
            <a:r>
              <a:rPr lang="en-US" sz="2200" b="1" dirty="0" smtClean="0"/>
              <a:t>students living in shelters had the highest suspension rate at 3.8%.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42" y="1516951"/>
            <a:ext cx="6074615" cy="2360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23, </a:t>
            </a:r>
            <a:r>
              <a:rPr lang="en-US" sz="2200" dirty="0"/>
              <a:t>homeless </a:t>
            </a:r>
            <a:r>
              <a:rPr lang="en-US" sz="2200" dirty="0" smtClean="0"/>
              <a:t>students were more likely to receive </a:t>
            </a:r>
            <a:r>
              <a:rPr lang="en-US" sz="2200" dirty="0"/>
              <a:t>IEP services late </a:t>
            </a:r>
            <a:r>
              <a:rPr lang="en-US" sz="2200" dirty="0" smtClean="0"/>
              <a:t>than were low-income </a:t>
            </a:r>
            <a:r>
              <a:rPr lang="en-US" sz="2200" dirty="0"/>
              <a:t>housed </a:t>
            </a:r>
            <a:r>
              <a:rPr lang="en-US" sz="2200" dirty="0" smtClean="0"/>
              <a:t>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136012"/>
            <a:ext cx="6970516" cy="4752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321432" cy="55118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23, </a:t>
            </a:r>
            <a:r>
              <a:rPr lang="en-US" sz="2200" b="1" dirty="0" smtClean="0">
                <a:latin typeface="Helvetica"/>
                <a:cs typeface="Helvetica"/>
              </a:rPr>
              <a:t>one in seven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181101"/>
            <a:ext cx="7782135" cy="4892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20%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1510189"/>
            <a:ext cx="7226300" cy="4598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23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23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77" y="1154299"/>
            <a:ext cx="7399624" cy="4802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23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23 was 26%.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1116335"/>
            <a:ext cx="7289800" cy="4914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71" y="0"/>
            <a:ext cx="4302748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18" y="0"/>
            <a:ext cx="4182871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099" y="640015"/>
            <a:ext cx="7320717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22812" cy="5653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24644" cy="5860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1,800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23.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4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23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1" y="1082598"/>
            <a:ext cx="5690834" cy="5356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23?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1,167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516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128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1832081"/>
            <a:ext cx="7338534" cy="2737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23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18%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14" y="1697716"/>
            <a:ext cx="6941371" cy="3052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9292</TotalTime>
  <Words>1445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23,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23?</vt:lpstr>
      <vt:lpstr>Homelessness and Poverty Among Students in District 23</vt:lpstr>
      <vt:lpstr>Percentage of Homeless Students in Districts in Brooklyn </vt:lpstr>
      <vt:lpstr>Young Students Are Most At Risk</vt:lpstr>
      <vt:lpstr>Student Homelessness by Race and Ethnicity in District 23</vt:lpstr>
      <vt:lpstr>English Language Learners in District 23 </vt:lpstr>
      <vt:lpstr>Impacts of Student Homelessness </vt:lpstr>
      <vt:lpstr>Mid-Year School Transfers in District 23</vt:lpstr>
      <vt:lpstr>Chronic Absenteeism Among Homeless Students in District 23</vt:lpstr>
      <vt:lpstr>Chronic Absenteeism Among Homeless Students in District 23</vt:lpstr>
      <vt:lpstr>Suspensions of Homeless Students in District 23</vt:lpstr>
      <vt:lpstr>Additional Needs of Homeless Students in District 23</vt:lpstr>
      <vt:lpstr>Additional Needs of Students Experiencing Homelessness</vt:lpstr>
      <vt:lpstr>3rd–8th Grade State Math Test Proficiency Rates in District 23</vt:lpstr>
      <vt:lpstr>3rd–8th Grade State English Language Arts Test Proficiency Rates in District 23</vt:lpstr>
      <vt:lpstr>Providing Support and Identifying Opportunities </vt:lpstr>
      <vt:lpstr>Dropout Rates for Homeless Students in District 23 </vt:lpstr>
      <vt:lpstr>Graduation Rates for Homeless Students in District 23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575</cp:revision>
  <cp:lastPrinted>2017-09-18T19:32:46Z</cp:lastPrinted>
  <dcterms:created xsi:type="dcterms:W3CDTF">2016-02-09T16:48:50Z</dcterms:created>
  <dcterms:modified xsi:type="dcterms:W3CDTF">2017-11-08T18:43:50Z</dcterms:modified>
</cp:coreProperties>
</file>