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7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2040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21,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112501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Percentage of Homeless Students in Districts in Brooklyn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21 had the </a:t>
            </a:r>
            <a:r>
              <a:rPr lang="en-US" sz="2200" b="1" dirty="0" smtClean="0"/>
              <a:t>lowest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06" y="1371600"/>
            <a:ext cx="7265894" cy="4260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21.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62" y="1274756"/>
            <a:ext cx="7561337" cy="4506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and Hispanic students were most at risk of experiencing homelessness in District 21.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21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06" y="1122196"/>
            <a:ext cx="7383858" cy="4592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21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smtClean="0"/>
              <a:t>One third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78" y="1180026"/>
            <a:ext cx="7229769" cy="46170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21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Nearly 20%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39%.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280274"/>
            <a:ext cx="6362700" cy="2173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3800" y="3410468"/>
            <a:ext cx="136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21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21.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3432385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47" y="1274719"/>
            <a:ext cx="6309953" cy="20611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21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21 </a:t>
            </a:r>
            <a:r>
              <a:rPr lang="en-US" sz="2200" b="1" dirty="0" smtClean="0"/>
              <a:t>ranks low-moderate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21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21, </a:t>
            </a:r>
            <a:r>
              <a:rPr lang="en-US" sz="2200" b="1" dirty="0" smtClean="0"/>
              <a:t>students living in shelters had the highest suspension rate at 10.2%.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4867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553198"/>
            <a:ext cx="6578600" cy="2287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21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21, homeless students received IEP services late at a rate 10 points higher than low-income housed students did.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1" y="1101168"/>
            <a:ext cx="7372907" cy="4850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265807" cy="5454185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21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21, </a:t>
            </a:r>
            <a:r>
              <a:rPr lang="en-US" sz="2200" b="1" dirty="0" smtClean="0">
                <a:latin typeface="Helvetica"/>
                <a:cs typeface="Helvetica"/>
              </a:rPr>
              <a:t>one in three homeless students and less than one in four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63" y="1066801"/>
            <a:ext cx="7541038" cy="5096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21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one in </a:t>
            </a:r>
            <a:r>
              <a:rPr lang="en-US" sz="2400" b="1" smtClean="0">
                <a:latin typeface="Helvetica"/>
                <a:cs typeface="Helvetica"/>
              </a:rPr>
              <a:t>three homeless </a:t>
            </a:r>
            <a:r>
              <a:rPr lang="en-US" sz="2400" b="1" dirty="0" smtClean="0">
                <a:latin typeface="Helvetica"/>
                <a:cs typeface="Helvetica"/>
              </a:rPr>
              <a:t>students and one in four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24" y="1603104"/>
            <a:ext cx="7026976" cy="4812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</a:t>
            </a:r>
            <a:r>
              <a:rPr lang="en-US" sz="2200" dirty="0" smtClean="0"/>
              <a:t>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21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21 among homeless students was almost one and a half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1033782"/>
            <a:ext cx="8090993" cy="4744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21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21 was 63%.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45" y="1320800"/>
            <a:ext cx="7523155" cy="4604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45" y="127000"/>
            <a:ext cx="4312200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647" y="127000"/>
            <a:ext cx="4174013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62" y="640015"/>
            <a:ext cx="7310191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744444" cy="5537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15167" cy="5843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878804"/>
            <a:ext cx="5118100" cy="5634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2,000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21.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12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21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04798"/>
            <a:ext cx="5428367" cy="5401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21?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401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1,474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126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318" y="1751546"/>
            <a:ext cx="6314682" cy="2423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21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5%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3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97" y="1701816"/>
            <a:ext cx="7026403" cy="3047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9277</TotalTime>
  <Words>1433</Words>
  <Application>Microsoft Macintosh PowerPoint</Application>
  <PresentationFormat>Widescreen</PresentationFormat>
  <Paragraphs>144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21,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21?</vt:lpstr>
      <vt:lpstr>Homelessness and Poverty Among Students in District 21</vt:lpstr>
      <vt:lpstr>Percentage of Homeless Students in Districts in Brooklyn </vt:lpstr>
      <vt:lpstr>Young Students Are Most At Risk</vt:lpstr>
      <vt:lpstr>Student Homelessness by Race and Ethnicity in District 21</vt:lpstr>
      <vt:lpstr>English Language Learners in District 21 </vt:lpstr>
      <vt:lpstr>Impacts of Student Homelessness </vt:lpstr>
      <vt:lpstr>Mid-Year School Transfers in District 21</vt:lpstr>
      <vt:lpstr>Chronic Absenteeism Among Homeless Students in District 21</vt:lpstr>
      <vt:lpstr>Chronic Absenteeism Among Homeless Students in District 21</vt:lpstr>
      <vt:lpstr>Suspensions of Homeless Students in District 21</vt:lpstr>
      <vt:lpstr>Additional Needs of Homeless Students in District 21</vt:lpstr>
      <vt:lpstr>Additional Needs of Students Experiencing Homelessness</vt:lpstr>
      <vt:lpstr>3rd–8th Grade State Math Test Proficiency Rates in District 21</vt:lpstr>
      <vt:lpstr>3rd–8th Grade State English Language Arts Test Proficiency Rates in District 21</vt:lpstr>
      <vt:lpstr>Providing Support and Identifying Opportunities </vt:lpstr>
      <vt:lpstr>Dropout Rates for Homeless Students in District 21 </vt:lpstr>
      <vt:lpstr>Graduation Rates for Homeless Students in District 21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577</cp:revision>
  <cp:lastPrinted>2017-09-18T19:32:46Z</cp:lastPrinted>
  <dcterms:created xsi:type="dcterms:W3CDTF">2016-02-09T16:48:50Z</dcterms:created>
  <dcterms:modified xsi:type="dcterms:W3CDTF">2017-11-13T15:31:51Z</dcterms:modified>
</cp:coreProperties>
</file>