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29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696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f"/><Relationship Id="rId3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17,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5697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</a:t>
            </a:r>
            <a:r>
              <a:rPr lang="en-US" b="1" smtClean="0">
                <a:solidFill>
                  <a:srgbClr val="072C62"/>
                </a:solidFill>
                <a:cs typeface="Founders Grotesk Medium"/>
              </a:rPr>
              <a:t>Districts in B</a:t>
            </a:r>
            <a:r>
              <a:rPr lang="en-US" b="1" smtClean="0">
                <a:cs typeface="Founders Grotesk Medium"/>
              </a:rPr>
              <a:t>rooklyn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/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17 had the </a:t>
            </a:r>
            <a:r>
              <a:rPr lang="en-US" sz="2200" b="1" dirty="0" smtClean="0"/>
              <a:t>5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highest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376" y="1333500"/>
            <a:ext cx="7472924" cy="438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17.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071717"/>
            <a:ext cx="7835899" cy="4749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Hispanic students were most at risk of experiencing homelessness in District 17.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17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196028"/>
            <a:ext cx="7936357" cy="45316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17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13% 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1" y="1180026"/>
            <a:ext cx="7787821" cy="4778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</a:t>
            </a:r>
            <a:r>
              <a:rPr lang="en-US" sz="2200" b="1" dirty="0" err="1" smtClean="0">
                <a:cs typeface="Helvetica"/>
              </a:rPr>
              <a:t>oe</a:t>
            </a:r>
            <a:r>
              <a:rPr lang="en-US" sz="2200" b="1" dirty="0" smtClean="0">
                <a:cs typeface="Helvetica"/>
              </a:rPr>
              <a:t> in five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28%.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73040"/>
            <a:ext cx="6362700" cy="21307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3575511"/>
            <a:ext cx="58166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17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17.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343055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3" y="1301488"/>
            <a:ext cx="6062517" cy="1924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17 </a:t>
            </a:r>
            <a:r>
              <a:rPr lang="en-US" sz="2200" b="1" dirty="0" smtClean="0"/>
              <a:t>ranks moderately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17, </a:t>
            </a:r>
            <a:r>
              <a:rPr lang="en-US" sz="2200" b="1" dirty="0" smtClean="0"/>
              <a:t>students living in shelters had the highest suspension rate at 5.1%.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48673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73408"/>
            <a:ext cx="6578600" cy="2247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17, homeless students received IEP services late at a rate almost 20 points higher than housed, free lunch students.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1" y="1211892"/>
            <a:ext cx="7312183" cy="4638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211080" cy="53975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17, </a:t>
            </a:r>
            <a:r>
              <a:rPr lang="en-US" sz="2200" b="1" dirty="0" smtClean="0">
                <a:latin typeface="Helvetica"/>
                <a:cs typeface="Helvetica"/>
              </a:rPr>
              <a:t>one in five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066800"/>
            <a:ext cx="7732949" cy="5083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quarter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1606497"/>
            <a:ext cx="7238999" cy="4591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17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17 among homeless students was almost two times </a:t>
            </a:r>
            <a:r>
              <a:rPr lang="en-US" sz="2200" smtClean="0"/>
              <a:t>the citywide </a:t>
            </a:r>
            <a:r>
              <a:rPr lang="en-US" sz="2200" dirty="0" smtClean="0"/>
              <a:t>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267" y="1281348"/>
            <a:ext cx="7643933" cy="4674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17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17 was 52%.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04" y="1037844"/>
            <a:ext cx="7382695" cy="4791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4" y="139700"/>
            <a:ext cx="4290942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06" y="101043"/>
            <a:ext cx="4214295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67" y="640015"/>
            <a:ext cx="7286381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05637" cy="5627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89767" cy="5796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855865"/>
            <a:ext cx="5162130" cy="5683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3,200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17.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/>
              <a:t>6</a:t>
            </a:r>
            <a:r>
              <a:rPr lang="en-US" sz="2200" b="1" dirty="0" smtClean="0"/>
              <a:t>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17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54" y="1082599"/>
            <a:ext cx="5366893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17?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1,400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1,634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252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95" y="1575648"/>
            <a:ext cx="6321005" cy="2421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17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13%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4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50" y="1691519"/>
            <a:ext cx="6705950" cy="2931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10453</TotalTime>
  <Words>1444</Words>
  <Application>Microsoft Macintosh PowerPoint</Application>
  <PresentationFormat>Widescreen</PresentationFormat>
  <Paragraphs>143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17,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17?</vt:lpstr>
      <vt:lpstr>Homelessness and Poverty Among Students in District 17</vt:lpstr>
      <vt:lpstr>Percentage of Homeless Students in Districts in Brooklyn </vt:lpstr>
      <vt:lpstr>Young Students Are Most At Risk</vt:lpstr>
      <vt:lpstr>Student Homelessness by Race and Ethnicity in District 17</vt:lpstr>
      <vt:lpstr>English Language Learners in District 17 </vt:lpstr>
      <vt:lpstr>Impacts of Student Homelessness </vt:lpstr>
      <vt:lpstr>Mid-Year School Transfers in District 17</vt:lpstr>
      <vt:lpstr>Chronic Absenteeism Among Homeless Students in District 17</vt:lpstr>
      <vt:lpstr>Chronic Absenteeism Among Homeless Students in District 17</vt:lpstr>
      <vt:lpstr>Suspensions of Homeless Students in District 17</vt:lpstr>
      <vt:lpstr>Additional Needs of Homeless Students in District 17</vt:lpstr>
      <vt:lpstr>Additional Needs of Students Experiencing Homelessness</vt:lpstr>
      <vt:lpstr>3rd–8th Grade State Math Test Proficiency Rates in District 17</vt:lpstr>
      <vt:lpstr>3rd–8th Grade State English Language Arts Test Proficiency Rates in District 17</vt:lpstr>
      <vt:lpstr>Providing Support and Identifying Opportunities </vt:lpstr>
      <vt:lpstr>Dropout Rates for Homeless Students in District 17 </vt:lpstr>
      <vt:lpstr>Graduation Rates for Homeless Students in District 17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580</cp:revision>
  <cp:lastPrinted>2017-09-18T19:32:46Z</cp:lastPrinted>
  <dcterms:created xsi:type="dcterms:W3CDTF">2016-02-09T16:48:50Z</dcterms:created>
  <dcterms:modified xsi:type="dcterms:W3CDTF">2017-11-13T15:30:10Z</dcterms:modified>
</cp:coreProperties>
</file>