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9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6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12,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" y="2236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</a:t>
            </a:r>
            <a:r>
              <a:rPr lang="en-US" sz="2200" dirty="0" smtClean="0"/>
              <a:t>six </a:t>
            </a:r>
            <a:r>
              <a:rPr lang="en-US" sz="2200" dirty="0" smtClean="0"/>
              <a:t>school districts in the Bronx, District 12 had the </a:t>
            </a:r>
            <a:r>
              <a:rPr lang="en-US" sz="2200" b="1" dirty="0" smtClean="0"/>
              <a:t>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654292"/>
            <a:ext cx="6908800" cy="4285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12.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45007"/>
            <a:ext cx="6934200" cy="4441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white students were most at risk of experiencing homelessness in District 12.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1706396"/>
            <a:ext cx="6311900" cy="3899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12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a quarter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1" y="1278252"/>
            <a:ext cx="7456129" cy="4316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32%.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50" y="1282700"/>
            <a:ext cx="6362700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12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12.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00" y="1308100"/>
            <a:ext cx="6324600" cy="337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12 </a:t>
            </a:r>
            <a:r>
              <a:rPr lang="en-US" sz="2200" b="1" dirty="0" smtClean="0"/>
              <a:t>ranks high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12, </a:t>
            </a:r>
            <a:r>
              <a:rPr lang="en-US" sz="2200" b="1" dirty="0" smtClean="0"/>
              <a:t>students living in shelters had the highest suspension rate at 4.6%.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1059751"/>
            <a:ext cx="7023100" cy="415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12, a higher percentage of </a:t>
            </a:r>
            <a:r>
              <a:rPr lang="en-US" sz="2200" dirty="0"/>
              <a:t>students received IEP services late compared to low-income, housed students.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18" y="1374996"/>
            <a:ext cx="6671582" cy="4351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5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12, </a:t>
            </a:r>
            <a:r>
              <a:rPr lang="en-US" sz="2200" b="1" dirty="0" smtClean="0">
                <a:latin typeface="Helvetica"/>
                <a:cs typeface="Helvetica"/>
              </a:rPr>
              <a:t>less than 15% 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821" y="1593867"/>
            <a:ext cx="7083879" cy="4760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15%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8"/>
          <a:stretch/>
        </p:blipFill>
        <p:spPr>
          <a:xfrm>
            <a:off x="5118100" y="1580035"/>
            <a:ext cx="6819900" cy="471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</a:t>
            </a:r>
            <a:r>
              <a:rPr lang="en-US" sz="2200" dirty="0"/>
              <a:t>the graduation rate for homeless students living in shelter during all of high school was similar to that of low-income housed students</a:t>
            </a:r>
            <a:r>
              <a:rPr lang="en-US" sz="2200" b="1" dirty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>How </a:t>
            </a:r>
            <a:r>
              <a:rPr lang="en-US" sz="2200" b="1" dirty="0"/>
              <a:t>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12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12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221" y="1033782"/>
            <a:ext cx="6800979" cy="4654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12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12 was 44%.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74" y="1627605"/>
            <a:ext cx="6664626" cy="4593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1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26" y="381000"/>
            <a:ext cx="4574638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107" y="381000"/>
            <a:ext cx="439029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316" y="640015"/>
            <a:ext cx="7472284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5663" cy="5494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40785" cy="5707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71" y="899468"/>
            <a:ext cx="5107630" cy="55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4,500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12.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02" y="1082599"/>
            <a:ext cx="5839198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12?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2,262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2,075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231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1112987"/>
            <a:ext cx="5556250" cy="219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12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18%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7%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1573896"/>
            <a:ext cx="6191250" cy="2941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9171</TotalTime>
  <Words>1455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12,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12?</vt:lpstr>
      <vt:lpstr>Homelessness and Poverty Among Students in District 12</vt:lpstr>
      <vt:lpstr>Percentage of Homeless Students in Districts in the Bronx </vt:lpstr>
      <vt:lpstr>Young Students Are Most At Risk</vt:lpstr>
      <vt:lpstr>Student Homelessness by Race and Ethnicity in District 12</vt:lpstr>
      <vt:lpstr>English Language Learners in District 12 </vt:lpstr>
      <vt:lpstr>Impacts of Student Homelessness </vt:lpstr>
      <vt:lpstr>Mid-Year School Transfers in District 12</vt:lpstr>
      <vt:lpstr>Chronic Absenteeism Among Homeless Students in District 12</vt:lpstr>
      <vt:lpstr>Chronic Absenteeism Among Homeless Students in District 12</vt:lpstr>
      <vt:lpstr>Suspensions of Homeless Students in District 12</vt:lpstr>
      <vt:lpstr>Additional Needs of Homeless Students in District 12</vt:lpstr>
      <vt:lpstr>Additional Needs of Students Experiencing Homelessness</vt:lpstr>
      <vt:lpstr>3rd–8th Grade State Math Test Proficiency Rates in District 12</vt:lpstr>
      <vt:lpstr>3rd–8th Grade State English Language Arts Test Proficiency Rates in District 12</vt:lpstr>
      <vt:lpstr>Providing Support and Identifying Opportunities </vt:lpstr>
      <vt:lpstr>Dropout Rates for Homeless Students in District 12 </vt:lpstr>
      <vt:lpstr>Graduation Rates for Homeless Students in District 12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550</cp:revision>
  <cp:lastPrinted>2017-09-18T19:32:46Z</cp:lastPrinted>
  <dcterms:created xsi:type="dcterms:W3CDTF">2016-02-09T16:48:50Z</dcterms:created>
  <dcterms:modified xsi:type="dcterms:W3CDTF">2017-11-13T15:25:39Z</dcterms:modified>
</cp:coreProperties>
</file>